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2" r:id="rId2"/>
    <p:sldId id="290" r:id="rId3"/>
    <p:sldId id="291" r:id="rId4"/>
    <p:sldId id="292" r:id="rId5"/>
    <p:sldId id="293" r:id="rId6"/>
  </p:sldIdLst>
  <p:sldSz cx="9144000" cy="6858000" type="screen4x3"/>
  <p:notesSz cx="7077075" cy="9051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4707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426B00-1619-4407-8B4A-B64F97F5F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D69E6F-3942-4741-AB61-BFAEC46C2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63E784-E2C5-4251-94B7-E82E025D3EFB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182 w 866"/>
                  <a:gd name="T1" fmla="*/ 1865 h 795"/>
                  <a:gd name="T2" fmla="*/ 2945 w 866"/>
                  <a:gd name="T3" fmla="*/ 7467 h 795"/>
                  <a:gd name="T4" fmla="*/ 3943 w 866"/>
                  <a:gd name="T5" fmla="*/ 7128 h 795"/>
                  <a:gd name="T6" fmla="*/ 6709 w 866"/>
                  <a:gd name="T7" fmla="*/ 2582 h 795"/>
                  <a:gd name="T8" fmla="*/ 7416 w 866"/>
                  <a:gd name="T9" fmla="*/ 1432 h 795"/>
                  <a:gd name="T10" fmla="*/ 1888 w 866"/>
                  <a:gd name="T11" fmla="*/ 0 h 795"/>
                  <a:gd name="T12" fmla="*/ 182 w 866"/>
                  <a:gd name="T13" fmla="*/ 1865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525252"/>
                    </a:gs>
                    <a:gs pos="50000">
                      <a:srgbClr val="B2B2B2"/>
                    </a:gs>
                    <a:gs pos="100000">
                      <a:srgbClr val="52525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757933 w 866"/>
                    <a:gd name="T1" fmla="*/ 8089873 h 795"/>
                    <a:gd name="T2" fmla="*/ 12622697 w 866"/>
                    <a:gd name="T3" fmla="*/ 32338208 h 795"/>
                    <a:gd name="T4" fmla="*/ 16886913 w 866"/>
                    <a:gd name="T5" fmla="*/ 30863498 h 795"/>
                    <a:gd name="T6" fmla="*/ 28751720 w 866"/>
                    <a:gd name="T7" fmla="*/ 11189844 h 795"/>
                    <a:gd name="T8" fmla="*/ 31809119 w 866"/>
                    <a:gd name="T9" fmla="*/ 6203239 h 795"/>
                    <a:gd name="T10" fmla="*/ 8091410 w 866"/>
                    <a:gd name="T11" fmla="*/ 0 h 795"/>
                    <a:gd name="T12" fmla="*/ 757933 w 866"/>
                    <a:gd name="T13" fmla="*/ 8089873 h 7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mpd="sng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78" y="978"/>
                  <a:ext cx="641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215" y="926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3" y="1636"/>
                  <a:ext cx="1548" cy="1503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31" y="1453"/>
                  <a:ext cx="921" cy="911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483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484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C13899-F058-4F9F-AE77-9674526BB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035221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AE31E-C463-488D-9357-105C5CFE8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78988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4F55-8280-47E3-816B-566638B6D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84717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5E34-C76C-4E14-AE6D-CD8845D9B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268448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13FBE-9E3E-451C-97A5-098B3302F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23583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4CD4-CD30-47D1-BC5E-7CA4A052F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199368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631C9-2702-4C38-A407-226816BB8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498346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7832-D570-4A76-B72C-AAA27A942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06367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7031D-B7FB-4825-B3D3-32E7CBFE4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989117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77A1D-F2F7-4EB1-B5FD-8CFE8C124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35874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CF65-2E4A-4A12-80CA-AC7F0439D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053439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E49A-C6A5-4C69-94AB-1DE8AB4B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794138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1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045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Freeform 65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Freeform 70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Freeform 78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Freeform 82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043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4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1033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04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525252"/>
                  </a:gs>
                  <a:gs pos="50000">
                    <a:srgbClr val="B2B2B2"/>
                  </a:gs>
                  <a:gs pos="100000">
                    <a:srgbClr val="52525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1034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036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8 w 866"/>
                  <a:gd name="T1" fmla="*/ 79 h 795"/>
                  <a:gd name="T2" fmla="*/ 124 w 866"/>
                  <a:gd name="T3" fmla="*/ 319 h 795"/>
                  <a:gd name="T4" fmla="*/ 167 w 866"/>
                  <a:gd name="T5" fmla="*/ 303 h 795"/>
                  <a:gd name="T6" fmla="*/ 283 w 866"/>
                  <a:gd name="T7" fmla="*/ 110 h 795"/>
                  <a:gd name="T8" fmla="*/ 313 w 866"/>
                  <a:gd name="T9" fmla="*/ 61 h 795"/>
                  <a:gd name="T10" fmla="*/ 80 w 866"/>
                  <a:gd name="T11" fmla="*/ 0 h 795"/>
                  <a:gd name="T12" fmla="*/ 8 w 866"/>
                  <a:gd name="T13" fmla="*/ 79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mpd="sng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4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5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6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7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5458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461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15462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711A3D79-C6C8-4D8D-BECE-BE4B3335F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>
    <p:cover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Exploring Career Decisions</a:t>
            </a:r>
            <a:r>
              <a:rPr lang="en-US" altLang="en-US" dirty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1717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/>
              <a:t>1.02 Understand personality and learning styles.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00" y="35814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br>
              <a:rPr lang="en-US" altLang="en-US" sz="4000" b="0" dirty="0">
                <a:solidFill>
                  <a:schemeClr val="tx1"/>
                </a:solidFill>
              </a:rPr>
            </a:br>
            <a:r>
              <a:rPr lang="en-US" altLang="en-US" sz="4000" dirty="0"/>
              <a:t>What is a Learning Style?</a:t>
            </a: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066800" y="5151438"/>
            <a:ext cx="77200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Learning style is the way a person thinks and learns best.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Learning styles can be categorized eight different ways.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39813"/>
            <a:ext cx="3352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Verbal/Linguistic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84363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Verbal/Linguistic – related to words and language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to read books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Listens to and gives oral presentations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Communicates through written and oral messages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discussions and debates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to explain things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Saying, hearing, and seeing words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175" y="1905000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Logical/Mathematical – reasoned, precise, accurate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conduct experiments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>
                <a:latin typeface="Arial" panose="020B0604020202020204" pitchFamily="34" charset="0"/>
              </a:rPr>
              <a:t>Likes </a:t>
            </a:r>
            <a:r>
              <a:rPr lang="en-US" altLang="en-US" sz="1600" dirty="0">
                <a:latin typeface="Arial" panose="020B0604020202020204" pitchFamily="34" charset="0"/>
              </a:rPr>
              <a:t>to work with numbers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explore patterns and relationships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math, problem solving, and reasoning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Categorizing, classifying, and working with patterns and relationships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266700" y="6542088"/>
            <a:ext cx="4800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0DAF2-249D-4661-BE1C-41B71B85F62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184775" y="1039813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dirty="0"/>
              <a:t>Logical/Mathematical</a:t>
            </a:r>
          </a:p>
        </p:txBody>
      </p:sp>
    </p:spTree>
  </p:cSld>
  <p:clrMapOvr>
    <a:masterClrMapping/>
  </p:clrMapOvr>
  <p:transition spd="med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0541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Bodily/Kinesthetic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2036763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Definition</a:t>
            </a:r>
          </a:p>
          <a:p>
            <a:pPr lvl="1" eaLnBrk="1" hangingPunct="1">
              <a:lnSpc>
                <a:spcPct val="75000"/>
              </a:lnSpc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Physical activity and movement and awareness through sensory perception – hearing, seeing, smelling, feeling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Likes to move around, touch, talk, and use body language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sports, dancing, gymnastics, and crafts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By touching, moving, interacting with space and processing knowledge through bodily sensations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30413"/>
            <a:ext cx="3810000" cy="434975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Mental images, seeing, sight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draw, build, design, and create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Daydreamer and imaginative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Watches movies and plays computer games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sensing changes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puzzles and mazes and reading charts and graphs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By visualizing, dreaming, and using colors and pictures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72250"/>
            <a:ext cx="4800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A3ADFE-C1B9-4659-B348-0782931C61A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95913" y="1122363"/>
            <a:ext cx="335280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Visual/Spatial</a:t>
            </a:r>
          </a:p>
        </p:txBody>
      </p:sp>
    </p:spTree>
  </p:cSld>
  <p:clrMapOvr>
    <a:masterClrMapping/>
  </p:clrMapOvr>
  <p:transition spd="med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398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Musical/Rhythmic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349250" y="1752600"/>
            <a:ext cx="4176713" cy="44958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Sound arranged in patterns, tone, and pitch through music, poetry, color, painting, and photography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Likes to sing, hum tunes, listen to music, play an instrument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picking up sounds, remembering melodies, noticing pitch, rhythm, and patterns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keeping time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Through rhythm, melody, and music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92588" cy="44958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altLang="en-US" sz="16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Related to relationships with other people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Has lots of friends, likes to talk and join groups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understanding people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communicating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mediation (resolving conflict)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Sharing with others, collaborative groups, and teaching others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93663" y="6489700"/>
            <a:ext cx="4800601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E17BB6-616E-4B32-B781-5D64E06D46E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91200" y="9398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Interpersonal</a:t>
            </a:r>
          </a:p>
        </p:txBody>
      </p:sp>
    </p:spTree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8636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Intrapersonal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712913"/>
            <a:ext cx="4100512" cy="45354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Within self</a:t>
            </a:r>
            <a:r>
              <a:rPr lang="en-US" altLang="en-US" sz="1600"/>
              <a:t> </a:t>
            </a: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to work alone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Reflective and self-aware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Instinctual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Original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Working alone, individualized projects, and self-paced instruction</a:t>
            </a:r>
          </a:p>
          <a:p>
            <a:pPr eaLnBrk="1" hangingPunct="1"/>
            <a:endParaRPr lang="en-US" altLang="en-US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712913"/>
            <a:ext cx="4238625" cy="45354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Related to nature and the environment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to work outside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Enjoys geography, weather, learning about the environment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Good at categorizing, organizing, planning,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Interested in preservation and conservation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Likes to work with animals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>
                <a:latin typeface="Arial" panose="020B0604020202020204" pitchFamily="34" charset="0"/>
              </a:rPr>
              <a:t>By studying nature’s patterns, such as erosion and climate, learning how things work, and cause and effect relationships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20638" y="6526213"/>
            <a:ext cx="4800601" cy="30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625AB7-42E3-40CD-BED3-72A3C5D0B1F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643563" y="863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Naturalistic</a:t>
            </a:r>
          </a:p>
        </p:txBody>
      </p:sp>
    </p:spTree>
  </p:cSld>
  <p:clrMapOvr>
    <a:masterClrMapping/>
  </p:clrMapOvr>
  <p:transition spd="med">
    <p:cover dir="r"/>
  </p:transition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1665</TotalTime>
  <Words>520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Times New Roman</vt:lpstr>
      <vt:lpstr>LaVerne</vt:lpstr>
      <vt:lpstr>Exploring Career Decisions </vt:lpstr>
      <vt:lpstr>Verbal/Linguistic</vt:lpstr>
      <vt:lpstr>Bodily/Kinesthetic</vt:lpstr>
      <vt:lpstr>Musical/Rhythmic</vt:lpstr>
      <vt:lpstr>Intrapersonal</vt:lpstr>
    </vt:vector>
  </TitlesOfParts>
  <Company>WCPSS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You</dc:title>
  <dc:creator>WCPSS</dc:creator>
  <cp:lastModifiedBy>Amy Schroeder</cp:lastModifiedBy>
  <cp:revision>108</cp:revision>
  <dcterms:created xsi:type="dcterms:W3CDTF">2006-09-17T00:51:26Z</dcterms:created>
  <dcterms:modified xsi:type="dcterms:W3CDTF">2019-07-03T11:30:31Z</dcterms:modified>
</cp:coreProperties>
</file>