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2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Google Shape;25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" name="Google Shape;26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" name="Google Shape;27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ctrTitle"/>
          </p:nvPr>
        </p:nvSpPr>
        <p:spPr>
          <a:xfrm>
            <a:off x="631065" y="1700011"/>
            <a:ext cx="9195514" cy="2614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/>
              <a:t>Transferable </a:t>
            </a:r>
            <a:br>
              <a:rPr lang="en-US"/>
            </a:br>
            <a:r>
              <a:rPr lang="en-US"/>
              <a:t>Essential Employability Skills </a:t>
            </a:r>
            <a:br>
              <a:rPr lang="en-US"/>
            </a:br>
            <a:r>
              <a:rPr lang="en-US"/>
              <a:t>(Soft Skills)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body" idx="1"/>
          </p:nvPr>
        </p:nvSpPr>
        <p:spPr>
          <a:xfrm>
            <a:off x="2048933" y="2977227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Transferable Skills consist of knowledge obtained through personal experiences (hobbies, classes, jobs, sports, etc.) that can be utilized at home, school and on the job.</a:t>
            </a:r>
            <a:endParaRPr/>
          </a:p>
        </p:txBody>
      </p:sp>
      <p:pic>
        <p:nvPicPr>
          <p:cNvPr id="149" name="Google Shape;14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5715000" cy="309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>
            <a:spLocks noGrp="1"/>
          </p:cNvSpPr>
          <p:nvPr>
            <p:ph type="body" idx="1"/>
          </p:nvPr>
        </p:nvSpPr>
        <p:spPr>
          <a:xfrm>
            <a:off x="965915" y="788990"/>
            <a:ext cx="9742189" cy="2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Communication skills 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– Career-ready individuals communicate in the workplace with clarity and purpose to effectively share their opinions, ideas, and action plans, whether using written, verbal, and/or visual methods.  </a:t>
            </a:r>
            <a:endParaRPr/>
          </a:p>
          <a:p>
            <a:pPr marL="342900" lvl="0" indent="-1600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</a:pP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0"/>
          <p:cNvSpPr txBox="1"/>
          <p:nvPr/>
        </p:nvSpPr>
        <p:spPr>
          <a:xfrm>
            <a:off x="965915" y="3821325"/>
            <a:ext cx="9652036" cy="2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Problem-solving skills</a:t>
            </a:r>
            <a:r>
              <a:rPr lang="en-US" sz="3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- Career-ready individuals readily recognize challenges, understand the nature of the challenge, and devise effective plans to solve the challenge.</a:t>
            </a:r>
            <a:endParaRPr sz="360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Google Shape;15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88991"/>
            <a:ext cx="965915" cy="833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546" y="3799143"/>
            <a:ext cx="761127" cy="8114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>
            <a:spLocks noGrp="1"/>
          </p:cNvSpPr>
          <p:nvPr>
            <p:ph type="body" idx="1"/>
          </p:nvPr>
        </p:nvSpPr>
        <p:spPr>
          <a:xfrm>
            <a:off x="785611" y="813053"/>
            <a:ext cx="9922493" cy="2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Teamwork skills 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– Career-ready individuals know how to work well and effectively with others, especially to analyze situations, establish priorities, and apply resources for solving problems or accomplishing tasks.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1"/>
          <p:cNvSpPr txBox="1"/>
          <p:nvPr/>
        </p:nvSpPr>
        <p:spPr>
          <a:xfrm>
            <a:off x="875763" y="3484064"/>
            <a:ext cx="9832342" cy="2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Professionalism</a:t>
            </a:r>
            <a:r>
              <a:rPr lang="en-US"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3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Career-ready professional individuals take personal ownership of their own educational and career goals, they take responsibility for their behavior and work effectively and productively with others. </a:t>
            </a:r>
            <a:endParaRPr sz="360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153" y="813054"/>
            <a:ext cx="695458" cy="693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153" y="3484064"/>
            <a:ext cx="695458" cy="707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 txBox="1">
            <a:spLocks noGrp="1"/>
          </p:cNvSpPr>
          <p:nvPr>
            <p:ph type="body" idx="1"/>
          </p:nvPr>
        </p:nvSpPr>
        <p:spPr>
          <a:xfrm>
            <a:off x="837126" y="813053"/>
            <a:ext cx="9870977" cy="2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Ethics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 – Career-ready individuals consistently act in ways that align to personal and community-held ideals and principles while employing strategies to positively influence others in the workplace.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2"/>
          <p:cNvSpPr txBox="1"/>
          <p:nvPr/>
        </p:nvSpPr>
        <p:spPr>
          <a:xfrm>
            <a:off x="837126" y="3484064"/>
            <a:ext cx="9870979" cy="2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Resource Management </a:t>
            </a:r>
            <a:r>
              <a:rPr lang="en-US" sz="3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- Career-ready individuals are discerning in accepting and using new information; they effectively manage time and resources, while using a reliable research process to search for new information</a:t>
            </a:r>
            <a:endParaRPr sz="360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p22" descr="A picture containing clipart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144" y="940158"/>
            <a:ext cx="632952" cy="506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2" descr="A close up of a logo&#10;&#10;Description generated with high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44" y="3484064"/>
            <a:ext cx="572346" cy="63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Widescreen</PresentationFormat>
  <Paragraphs>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Noto Sans Symbols</vt:lpstr>
      <vt:lpstr>Trebuchet MS</vt:lpstr>
      <vt:lpstr>Facet</vt:lpstr>
      <vt:lpstr>Transferable  Essential Employability Skills  (Soft Skills)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Transferable  Essential Employability Skills  (Soft Skills)</dc:title>
  <dc:creator>Tracey Latham</dc:creator>
  <cp:lastModifiedBy>TLATHAM@wcpschools.wcpss.local</cp:lastModifiedBy>
  <cp:revision>1</cp:revision>
  <dcterms:modified xsi:type="dcterms:W3CDTF">2020-04-08T18:30:13Z</dcterms:modified>
</cp:coreProperties>
</file>